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15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5
GROUP BY u.id, u.name, u.location_id,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COALESCE(AVG(f.rating), 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'5'
GROUP BY u.id, u.name, u.location_id,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'5' and j.name = 'UI/UX Designer'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'1') as total_programs,
    (SELECT COUNT(*)
     FROM Review fm
     LEFT JOIN Program p ON fm.receiver_id = p.id
     LEFT JOIN Challenge c ON fm.receiver_id = c.id
     LEFT JOIN Course co ON fm.receiver_id = co.id
     WHERE p.mentor_id = '1' OR c.mentor_id = '1' OR co.mentor_id = '1') as total_feedback,
    (SELECT COUNT(DISTINCT pu.user_id) 
     FROM Program p 
     JOIN ProgramUser pu ON p.id = pu.program_id 
     WHERE p.mentor_id = '1') as total_users_in_programs,
    (SELECT COUNT(*) 
     FROM FollowUser 
     WHERE followee_id = '1') as total_followers,
    (SELECT 
     COALESCE(AVG(fm.rating),0)
     FROM Review fm
     LEFT JOIN Program p ON fm.receiver_id = p.id
     LEFT JOIN Challenge c ON fm.receiver_id = c.id
     LEFT JOIN Course co ON fm.receiver_id = co.id
     WHERE p.mentor_id = '1' OR c.mentor_id = '1' OR co.mentor_id = '1') as average_rating
FROM Userr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p.name,
    p.price,
    AVG(f.rating) AS total_rating
FROM 
    Review f
JOIN 
    Program p ON f.receiver_id = p.id
JOIN 
    Userr sender ON f.sender_id = sender.id
WHERE 
    p.mentor_id = '2'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c.category_name from Program p
JOIN Category c on p.category_id = c.id
WHERE p.mentor_id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Userr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a.startAt,a.endAt,p.name,p.price,p.image from AdsProgram a
JOIN Program p on a.program_id = p.id
WHERE p.mentor_id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u.name AS mentor_name, AVG(r.rating) AS average_rating, COUNT(pu.id) AS student_enrollment
FROM Userr u
LEFT JOIN Review r ON u.id = r.receiver_id
LEFT JOIN ProgramUser pu ON u.id = pu.user_id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from EventUser
Where user_id = 2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*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s.setting_name as role,
    (SELECT COUNT(*) 
     FROM FollowUser 
     WHERE followee_id = u.id) as total_followers
FROM Userr u 
JOIN Jobtitle j ON u.jobtitle_id = j.id
JOIN Location l ON u.location_id = l.id
JOIN Setting s ON u.role_id = s.id AND s.setting_type = 'Role'
WHERE u.id = 3;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'R2' THEN 1 ELSE 0 END) AS TotalMentees,
    -- Total Mentors
    SUM(CASE WHEN role_id = 'R1' THEN 1 ELSE 0 END) AS TotalMentors,
    -- Percentage of Mentees
    ROUND(
        (SUM(CASE WHEN role_id = 'R2' THEN 1 ELSE 0 END) * 100.0 / COUNT(*)), 2
    ) AS PercentageMentees,
    -- Percentage of Mentors
    ROUND(
        (SUM(CASE WHEN role_id = 'R1'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08.07.2024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5746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109</cp:revision>
  <dcterms:created xsi:type="dcterms:W3CDTF">2023-03-02T06:20:39Z</dcterms:created>
  <dcterms:modified xsi:type="dcterms:W3CDTF">2024-07-08T03:42:00Z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